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4" r:id="rId3"/>
    <p:sldId id="256" r:id="rId4"/>
    <p:sldId id="257" r:id="rId5"/>
    <p:sldId id="258" r:id="rId6"/>
    <p:sldId id="259" r:id="rId7"/>
    <p:sldId id="260" r:id="rId8"/>
    <p:sldId id="269" r:id="rId9"/>
    <p:sldId id="275" r:id="rId10"/>
    <p:sldId id="261" r:id="rId11"/>
    <p:sldId id="262" r:id="rId12"/>
    <p:sldId id="263" r:id="rId13"/>
    <p:sldId id="264" r:id="rId14"/>
    <p:sldId id="265" r:id="rId15"/>
    <p:sldId id="266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5000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DDBE2-E96B-4676-AAB7-966E57FF5931}" type="datetimeFigureOut">
              <a:rPr lang="en-US" smtClean="0"/>
              <a:pPr/>
              <a:t>3/5/2021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C8109-2983-4D3B-85F2-9B1469ED2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hyperlink" Target="https://nlist.inflibnet.ac.i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 N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352800"/>
            <a:ext cx="7391400" cy="281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143000"/>
            <a:ext cx="502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Guide to Use </a:t>
            </a:r>
          </a:p>
          <a:p>
            <a:pPr algn="ctr"/>
            <a:r>
              <a:rPr lang="en-US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N-List</a:t>
            </a:r>
            <a:endParaRPr lang="en-US" sz="54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 advClick="0" advTm="10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https://nlist.inflibnet.ac.in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Use Search Engine – </a:t>
            </a:r>
            <a:r>
              <a:rPr lang="en-US" dirty="0" smtClean="0">
                <a:hlinkClick r:id="rId3"/>
              </a:rPr>
              <a:t>www.google.com</a:t>
            </a:r>
            <a:endParaRPr lang="en-US" dirty="0" smtClean="0"/>
          </a:p>
          <a:p>
            <a:pPr lvl="1"/>
            <a:r>
              <a:rPr lang="en-US" dirty="0" smtClean="0"/>
              <a:t>Search for “N-List”</a:t>
            </a:r>
            <a:endParaRPr lang="en-US" dirty="0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6781800" y="1600200"/>
            <a:ext cx="1066800" cy="533400"/>
          </a:xfrm>
          <a:prstGeom prst="ellipse">
            <a:avLst/>
          </a:prstGeom>
          <a:solidFill>
            <a:srgbClr val="FFFF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533400" y="4495800"/>
            <a:ext cx="21336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Name of Department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Email -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Usename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Dr.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Ritambhara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Mehta - Admin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nlist.gmcs@gmail.com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Ritambhara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Mehta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ritambharam@yahoo.com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Physiology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physiology.gmcsurat@gmail.com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Dental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dentaldept.gmcsurat@gmail.com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Microbiology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microbiologydept.gmcsurat@gmail.com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Pathology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pathologydept.gmcsurat@gmail.com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PSM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psmdept.gmcsurat@gmail.com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Pharmacology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pharmacology.gmcsurat@gmail.com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Biochemistry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biochemistrydept.gmcsurat@gmail.com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Buns &amp; Plastic surgery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burnsplastic.gmcsurat@gmail.com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Medicine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medicinedept.gmcsurat@gmail.com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Surgery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surgery.gmcsurat@gmail.com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Orthopedic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orthodept.gmcsurat@gmail.com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Paediatrics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paediatrics.gmcsurat@gmail.com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Radiology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radiologydept.gmcsurat@gmail.com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TB &amp; Chest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tbchestdept.gmcsurat@gmail.com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Emergency Medicine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emsdept.gmcsurat@gmail.com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Opthalmology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opthal.gmcsurat@gmail.com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O&amp;G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ogdept.gmcsurat@gmail.com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IHBT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ihbtdept.gmcsurat@gmail.com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Anesthesia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anesthesiology.gmcsurat@gmail.com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Anatomy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anatomydept.gmcsurat@gmail.com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Ritabhara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Mehta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psychiatrydept.gmcsurat@gmail.com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Skin &amp;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skinvddept.gmcsurat@gmail.com</a:t>
                      </a:r>
                    </a:p>
                  </a:txBody>
                  <a:tcPr marL="0" marR="0" marT="0" marB="0" anchor="ctr"/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Forensic Medicine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fmdept.gmcsurat@gmail.com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990600" y="3048000"/>
            <a:ext cx="14478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990600" y="43434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4444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457200" y="4724400"/>
            <a:ext cx="2438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4444" r="14167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1219200" y="5334000"/>
            <a:ext cx="1752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4444" r="13333" b="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2438400" y="4191000"/>
            <a:ext cx="1143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/>
          <a:srcRect t="4052" b="553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13125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486400" y="2057400"/>
            <a:ext cx="31242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t="17708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94</Words>
  <Application>Microsoft Office PowerPoint</Application>
  <PresentationFormat>On-screen Show (4:3)</PresentationFormat>
  <Paragraphs>61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Website Address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librarian11</dc:creator>
  <cp:lastModifiedBy>librarian11</cp:lastModifiedBy>
  <cp:revision>35</cp:revision>
  <dcterms:created xsi:type="dcterms:W3CDTF">2020-12-08T19:08:14Z</dcterms:created>
  <dcterms:modified xsi:type="dcterms:W3CDTF">2021-03-05T18:20:21Z</dcterms:modified>
</cp:coreProperties>
</file>